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6" r:id="rId6"/>
    <p:sldId id="267" r:id="rId7"/>
    <p:sldId id="288" r:id="rId8"/>
    <p:sldId id="285" r:id="rId9"/>
    <p:sldId id="271" r:id="rId10"/>
    <p:sldId id="289" r:id="rId11"/>
    <p:sldId id="298" r:id="rId12"/>
    <p:sldId id="276" r:id="rId13"/>
    <p:sldId id="299" r:id="rId14"/>
    <p:sldId id="291" r:id="rId15"/>
    <p:sldId id="297" r:id="rId16"/>
    <p:sldId id="278" r:id="rId17"/>
    <p:sldId id="293" r:id="rId18"/>
    <p:sldId id="279" r:id="rId19"/>
    <p:sldId id="287" r:id="rId20"/>
    <p:sldId id="292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EC7236-7563-480C-B47F-F7C3BC6BD8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663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0B0D4-487A-404F-B31A-F6CE9BF72C77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CCA7E-235E-4C18-9E4C-BD376B58F469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EC245-DC2F-4911-8E10-57650127AD38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EA9C3-7722-444B-B261-E243622AF229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9F1E0-C73E-4CE4-835A-3C2DAEE6AF08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4FE51-4205-44FD-9891-8C85CEEC4B39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40572-FDF7-4C79-9C82-F50E76CB8876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540ED-99BC-41DE-8BC6-16DF82E763CF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56BE9-2E72-4349-8150-8A697BBE58BE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277C1-427C-4397-B149-CFC95CAB588D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288AC-F821-42EC-969B-8662494B214E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9CA16-6D71-45BE-90B6-9F0C19D49169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AAC2B-F985-4A98-B8E8-65633DD22025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15651-33E3-410D-9508-90BC2C8B6B87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3A96-8900-489B-A6E4-326708189EF4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8F63E-BFA7-4174-A113-4FD74382F29C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2BC2C-4CA5-4668-9A05-B8A624E42192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F46CA-C9DF-487C-A2AE-B2ABFFA93070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ED31A-EE6F-41AB-90FF-040A5DC91342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C9568-601A-45DB-93F0-93BCE8AA61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5F842-AE89-4890-BFF1-2E22D0CEB92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C97FE-0DAB-40CB-8164-D14B8E571D9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05CE4-5D48-4F9B-ABEE-9446FB9E44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28B48-FB0F-43D8-8E46-98F0034BC8C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42CE-97D9-4264-BFE6-09F6ADF405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4FB72-BB56-4824-B948-200D31C10B4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A078-2B54-482D-907E-EE2DE046B47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3057E-E198-4E68-AAD9-FCA1D74188D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7E0FB-B2C5-4609-B3B0-B1F12C92C0E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9483E3F-F906-4F9D-983A-1A25235C9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CF8FB4-D80C-4FC3-AD6C-145F42AAC9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au.udg.mx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cea.udg.mx/?q=vida-academica/carreras/admon-financiera/mapa_curricul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cucea.udg.mx/?q=vida-academica/carreras/recursos_humanos/mapa_curricula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dirty="0" smtClean="0">
                <a:hlinkClick r:id="rId3"/>
              </a:rPr>
              <a:t>www.siiau.udg.mx</a:t>
            </a:r>
            <a:r>
              <a:rPr lang="es-ES" sz="4000" dirty="0" smtClean="0"/>
              <a:t> </a:t>
            </a:r>
            <a:br>
              <a:rPr lang="es-ES" sz="4000" dirty="0" smtClean="0"/>
            </a:br>
            <a:r>
              <a:rPr lang="es-ES" sz="4000" dirty="0" smtClean="0"/>
              <a:t> </a:t>
            </a:r>
            <a:r>
              <a:rPr lang="es-ES" sz="2800" dirty="0" smtClean="0"/>
              <a:t>Consultar la oferta académica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 flipV="1">
            <a:off x="3924300" y="4652963"/>
            <a:ext cx="15113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2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12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8" name="1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2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4" name="23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3" name="22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37 Grupo"/>
          <p:cNvGrpSpPr/>
          <p:nvPr/>
        </p:nvGrpSpPr>
        <p:grpSpPr>
          <a:xfrm>
            <a:off x="755576" y="5904656"/>
            <a:ext cx="1043608" cy="953344"/>
            <a:chOff x="8100392" y="0"/>
            <a:chExt cx="1043608" cy="953344"/>
          </a:xfrm>
        </p:grpSpPr>
        <p:grpSp>
          <p:nvGrpSpPr>
            <p:cNvPr id="2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arolina Rodriguez\Desktop\Sin títu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268760"/>
            <a:ext cx="806489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pPr eaLnBrk="1" hangingPunct="1"/>
            <a:r>
              <a:rPr lang="es-MX" sz="2400" b="1" dirty="0" smtClean="0"/>
              <a:t>Ingreso de código y NIP:</a:t>
            </a:r>
            <a:endParaRPr lang="es-ES" sz="24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600200"/>
            <a:ext cx="7499176" cy="4925144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MX" sz="2400" dirty="0" smtClean="0"/>
              <a:t>   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Al ingresar el código y el NIP, se deberá realizar con el mayor cuidado tomando en cuenta letras mayúsculas y minúsculas puesto que si se marca error hasta una tercera vez consecutiva el sistema no permitirá el ingreso durante un tiempo determinado.</a:t>
            </a: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45767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9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40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1" name="40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4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45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47" name="46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6" name="45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9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50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52" name="51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1" name="50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55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57" name="56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6" name="55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s-ES" sz="2400" b="1" smtClean="0"/>
              <a:t>Menú de información a estudiantes</a:t>
            </a:r>
            <a:r>
              <a:rPr lang="es-ES" sz="2400" smtClean="0"/>
              <a:t>: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 cstate="print"/>
          <a:srcRect t="13440" b="7902"/>
          <a:stretch>
            <a:fillRect/>
          </a:stretch>
        </p:blipFill>
        <p:spPr bwMode="auto">
          <a:xfrm>
            <a:off x="684213" y="1628800"/>
            <a:ext cx="77565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 flipV="1">
            <a:off x="250825" y="2420938"/>
            <a:ext cx="576263" cy="7207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12875"/>
            <a:ext cx="3302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755650" y="2420938"/>
            <a:ext cx="3600450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755650" y="1412875"/>
            <a:ext cx="360045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V="1">
            <a:off x="1258888" y="1844675"/>
            <a:ext cx="3097212" cy="4318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258888" y="2420938"/>
            <a:ext cx="3025775" cy="12954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V="1">
            <a:off x="3995738" y="3644900"/>
            <a:ext cx="576262" cy="7207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2060848"/>
            <a:ext cx="755576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1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2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4" name="2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s-ES" sz="2400" b="1" smtClean="0"/>
              <a:t>Menú registro: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 t="12939" b="6802"/>
          <a:stretch>
            <a:fillRect/>
          </a:stretch>
        </p:blipFill>
        <p:spPr bwMode="auto">
          <a:xfrm>
            <a:off x="323850" y="1700808"/>
            <a:ext cx="8548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196975"/>
            <a:ext cx="29940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8"/>
          <p:cNvSpPr>
            <a:spLocks noChangeShapeType="1"/>
          </p:cNvSpPr>
          <p:nvPr/>
        </p:nvSpPr>
        <p:spPr bwMode="auto">
          <a:xfrm flipV="1">
            <a:off x="2916238" y="3141663"/>
            <a:ext cx="576262" cy="7207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468313" y="1196975"/>
            <a:ext cx="2735262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468313" y="2708275"/>
            <a:ext cx="2735262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827088" y="1773238"/>
            <a:ext cx="2376487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827088" y="2708275"/>
            <a:ext cx="2376487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Si tu agenda no te permite el registro, es porque aun no es tiempo para registrar, una vez que te aparezca se indicará la fecha y hora en que puedes iniciar con el registro de tus materias</a:t>
            </a:r>
            <a:endParaRPr lang="es-MX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4172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501317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s-MX" sz="2400" kern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Las fechas para el registro se hacen en base al promedio entre mejor promedio tengas, registrarás mas pronto.</a:t>
            </a:r>
            <a:endParaRPr lang="es-MX" sz="2400" kern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8367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Agenda: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b="1" dirty="0" smtClean="0"/>
              <a:t>NOTAS IMPORTANTES</a:t>
            </a:r>
            <a:endParaRPr lang="es-ES" sz="24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3"/>
            <a:ext cx="7941320" cy="48245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400" dirty="0" smtClean="0"/>
              <a:t>   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Se debe  estar revisando constantemente  la agenda por si existiera alguna modificación en la fecha u hora en la que el sistema permitirá el registro de materias a cada alumno.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    SE DEBE HACER EL REGISTRO JUSTO AL INICIAR LA AGENDA PARA COMPETIR POR LOS LUGARES EN LAS SECCIONES.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	Se sugiere tener dos o más sesiones abiertas, varias para las consultas, debido a que se tarda en cada una y debe hacerse por materia, y una para el registro, que debe estarse actualizando con cada materia registrada.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0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000" i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lang="es-ES" sz="20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1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2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4" name="2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s-ES" sz="2400" b="1" smtClean="0"/>
              <a:t>Menú de información a estudiantes</a:t>
            </a:r>
            <a:r>
              <a:rPr lang="es-ES" sz="2400" smtClean="0"/>
              <a:t>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t="12129" b="7902"/>
          <a:stretch>
            <a:fillRect/>
          </a:stretch>
        </p:blipFill>
        <p:spPr bwMode="auto">
          <a:xfrm>
            <a:off x="684213" y="1556792"/>
            <a:ext cx="77565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50825" y="2420938"/>
            <a:ext cx="576263" cy="7207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12875"/>
            <a:ext cx="3302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55650" y="2420938"/>
            <a:ext cx="3600450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755650" y="1412875"/>
            <a:ext cx="360045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258888" y="1844675"/>
            <a:ext cx="3097212" cy="4318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258888" y="2420938"/>
            <a:ext cx="3025775" cy="12954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3995738" y="3644900"/>
            <a:ext cx="576262" cy="7207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7" name="1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0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2" name="2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2400" b="1" smtClean="0"/>
              <a:t>El NRC de cada materia debe tener 5 dígitos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7140" r="2751" b="5714"/>
          <a:stretch>
            <a:fillRect/>
          </a:stretch>
        </p:blipFill>
        <p:spPr>
          <a:xfrm>
            <a:off x="755576" y="1124743"/>
            <a:ext cx="8182743" cy="4896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852936"/>
            <a:ext cx="657341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Debes tener cuidado al ingresar el NRC puesto que si lo ingresas mal se registrará alguna otra materia o no se ingresará nada y podrías perder el lugar.</a:t>
            </a:r>
            <a:endParaRPr lang="es-ES" sz="280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4869160"/>
            <a:ext cx="7077472" cy="89269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s-MX" dirty="0" smtClean="0"/>
              <a:t>   </a:t>
            </a: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Verifica que la materia ingresada haya sido la de tu elección.</a:t>
            </a:r>
            <a:endParaRPr lang="es-E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7" name="1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0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2" name="2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2400" b="1" smtClean="0"/>
              <a:t>Ejemplo de Registro Realizado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822" t="8920" r="27236" b="50760"/>
          <a:stretch>
            <a:fillRect/>
          </a:stretch>
        </p:blipFill>
        <p:spPr bwMode="auto">
          <a:xfrm>
            <a:off x="755576" y="1196752"/>
            <a:ext cx="808289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1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8" name="1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22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4" name="23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3" name="22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229600" cy="864270"/>
          </a:xfrm>
        </p:spPr>
        <p:txBody>
          <a:bodyPr/>
          <a:lstStyle/>
          <a:p>
            <a:pPr eaLnBrk="1" hangingPunct="1"/>
            <a:r>
              <a:rPr lang="es-MX" sz="3200" b="1" dirty="0" smtClean="0"/>
              <a:t>Horario:</a:t>
            </a:r>
            <a:endParaRPr lang="es-ES" sz="32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1080120"/>
          </a:xfrm>
        </p:spPr>
        <p:txBody>
          <a:bodyPr/>
          <a:lstStyle/>
          <a:p>
            <a:pPr eaLnBrk="1" hangingPunct="1"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Puedes consultar tu horario en: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2820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rot="10800000" flipV="1">
            <a:off x="1835696" y="1484784"/>
            <a:ext cx="3384376" cy="259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95936" y="3284984"/>
            <a:ext cx="48600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Ahí aparecerá las materias que registraste, el horario de cada clase, el salón y el nombre</a:t>
            </a:r>
            <a:r>
              <a:rPr kumimoji="0" lang="es-MX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profesor</a:t>
            </a:r>
            <a:endParaRPr kumimoji="0" lang="es-MX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dirty="0" smtClean="0"/>
              <a:t>Seleccionar Calendario correspondiente y Centro CUCEA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arolina Rodriguez\Desktop\ScreenShot002.bmp"/>
          <p:cNvPicPr>
            <a:picLocks noChangeAspect="1" noChangeArrowheads="1"/>
          </p:cNvPicPr>
          <p:nvPr/>
        </p:nvPicPr>
        <p:blipFill>
          <a:blip r:embed="rId4" cstate="print"/>
          <a:srcRect t="14282" r="63381" b="12104"/>
          <a:stretch>
            <a:fillRect/>
          </a:stretch>
        </p:blipFill>
        <p:spPr bwMode="auto">
          <a:xfrm>
            <a:off x="899592" y="1052736"/>
            <a:ext cx="770485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b="1" dirty="0" smtClean="0"/>
              <a:t>Una vez logrado el registro:</a:t>
            </a:r>
            <a:endParaRPr lang="es-ES" sz="28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32037"/>
            <a:ext cx="7067128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    Al final se debe guardar e imprimir una copia del  horario registrado, cerrar ventanas y asegurarse  que esté cerrada la sesión ya que si se deja abierta existe la posibilidad de que otra persona  realice cambios al registro.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    Una vez cerrado el período de registro (por las fechas de la agenda) ya no se podrá llevar a cabo ningún cambio, hasta que lo permita el calendario de actividades, que se debe consultar con frecuencia.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	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endParaRPr lang="es-E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060848"/>
            <a:ext cx="755576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686800" cy="854670"/>
          </a:xfrm>
        </p:spPr>
        <p:txBody>
          <a:bodyPr/>
          <a:lstStyle/>
          <a:p>
            <a:pPr eaLnBrk="1" hangingPunct="1"/>
            <a:r>
              <a:rPr lang="es-ES" sz="3200" dirty="0" smtClean="0"/>
              <a:t>Consultar oferta por </a:t>
            </a:r>
            <a:r>
              <a:rPr lang="es-ES" sz="3200" u="sng" dirty="0" smtClean="0"/>
              <a:t>clave</a:t>
            </a:r>
            <a:r>
              <a:rPr lang="es-ES" sz="3200" dirty="0" smtClean="0"/>
              <a:t> de la materia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9" name="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4" name="2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37 Grupo"/>
          <p:cNvGrpSpPr/>
          <p:nvPr/>
        </p:nvGrpSpPr>
        <p:grpSpPr>
          <a:xfrm>
            <a:off x="755576" y="5904656"/>
            <a:ext cx="1043608" cy="953344"/>
            <a:chOff x="8100392" y="0"/>
            <a:chExt cx="1043608" cy="953344"/>
          </a:xfrm>
        </p:grpSpPr>
        <p:grpSp>
          <p:nvGrpSpPr>
            <p:cNvPr id="2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arolina Rodriguez\Desktop\ScreenShot001.bmp"/>
          <p:cNvPicPr>
            <a:picLocks noChangeAspect="1" noChangeArrowheads="1"/>
          </p:cNvPicPr>
          <p:nvPr/>
        </p:nvPicPr>
        <p:blipFill>
          <a:blip r:embed="rId4" cstate="print"/>
          <a:srcRect t="14282" r="63614" b="14305"/>
          <a:stretch>
            <a:fillRect/>
          </a:stretch>
        </p:blipFill>
        <p:spPr bwMode="auto">
          <a:xfrm>
            <a:off x="755576" y="1412776"/>
            <a:ext cx="7776864" cy="5445224"/>
          </a:xfrm>
          <a:prstGeom prst="rect">
            <a:avLst/>
          </a:prstGeom>
          <a:noFill/>
        </p:spPr>
      </p:pic>
      <p:sp>
        <p:nvSpPr>
          <p:cNvPr id="34" name="33 Elipse"/>
          <p:cNvSpPr/>
          <p:nvPr/>
        </p:nvSpPr>
        <p:spPr>
          <a:xfrm>
            <a:off x="1835696" y="4221088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smtClean="0"/>
              <a:t>Se despliega el menú de secciones de esa materia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4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50" name="4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9" name="4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2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5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55" name="5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4" name="5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5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60" name="5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9" name="5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2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63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64" name="63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7" name="37 Grupo"/>
          <p:cNvGrpSpPr/>
          <p:nvPr/>
        </p:nvGrpSpPr>
        <p:grpSpPr>
          <a:xfrm>
            <a:off x="755576" y="5904656"/>
            <a:ext cx="1043608" cy="953344"/>
            <a:chOff x="8100392" y="0"/>
            <a:chExt cx="1043608" cy="953344"/>
          </a:xfrm>
        </p:grpSpPr>
        <p:grpSp>
          <p:nvGrpSpPr>
            <p:cNvPr id="68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70" name="69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69" name="68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arolina Rodriguez\Desktop\ScreenShot003.bmp"/>
          <p:cNvPicPr>
            <a:picLocks noChangeAspect="1" noChangeArrowheads="1"/>
          </p:cNvPicPr>
          <p:nvPr/>
        </p:nvPicPr>
        <p:blipFill>
          <a:blip r:embed="rId4" cstate="print"/>
          <a:srcRect l="240" t="10413" r="42350" b="36270"/>
          <a:stretch>
            <a:fillRect/>
          </a:stretch>
        </p:blipFill>
        <p:spPr bwMode="auto">
          <a:xfrm>
            <a:off x="734809" y="1556792"/>
            <a:ext cx="822967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 smtClean="0"/>
              <a:t>NRC : número de referencia del curso es el dato         importante para registrar.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060848"/>
            <a:ext cx="755576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7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2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12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9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0" name="19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3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4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5" name="24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8" name="37 Grupo"/>
          <p:cNvGrpSpPr/>
          <p:nvPr/>
        </p:nvGrpSpPr>
        <p:grpSpPr>
          <a:xfrm>
            <a:off x="755576" y="5904656"/>
            <a:ext cx="1043608" cy="953344"/>
            <a:chOff x="8100392" y="0"/>
            <a:chExt cx="1043608" cy="953344"/>
          </a:xfrm>
        </p:grpSpPr>
        <p:grpSp>
          <p:nvGrpSpPr>
            <p:cNvPr id="29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31" name="30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30" name="29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Users\Carolina Rodriguez\Desktop\ScreenShot003.bmp"/>
          <p:cNvPicPr>
            <a:picLocks noChangeAspect="1" noChangeArrowheads="1"/>
          </p:cNvPicPr>
          <p:nvPr/>
        </p:nvPicPr>
        <p:blipFill>
          <a:blip r:embed="rId4" cstate="print"/>
          <a:srcRect l="240" t="10413" r="42350" b="36270"/>
          <a:stretch>
            <a:fillRect/>
          </a:stretch>
        </p:blipFill>
        <p:spPr bwMode="auto">
          <a:xfrm>
            <a:off x="539552" y="2060848"/>
            <a:ext cx="8604448" cy="4797152"/>
          </a:xfrm>
          <a:prstGeom prst="rect">
            <a:avLst/>
          </a:prstGeom>
          <a:noFill/>
        </p:spPr>
      </p:pic>
      <p:cxnSp>
        <p:nvCxnSpPr>
          <p:cNvPr id="37" name="36 Conector recto de flecha"/>
          <p:cNvCxnSpPr/>
          <p:nvPr/>
        </p:nvCxnSpPr>
        <p:spPr>
          <a:xfrm rot="5400000">
            <a:off x="179512" y="2276872"/>
            <a:ext cx="86409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244408" cy="6264696"/>
          </a:xfrm>
          <a:noFill/>
        </p:spPr>
        <p:txBody>
          <a:bodyPr/>
          <a:lstStyle/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Para otra consulta solo cambiar la </a:t>
            </a:r>
            <a:r>
              <a:rPr lang="es-ES" sz="2800" u="sng" dirty="0" smtClean="0">
                <a:solidFill>
                  <a:schemeClr val="accent3">
                    <a:lumMod val="75000"/>
                  </a:schemeClr>
                </a:solidFill>
              </a:rPr>
              <a:t>clave</a:t>
            </a: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 de la materia y se repite el mismo proceso.</a:t>
            </a:r>
            <a:b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Las claves de las materias las puedes consultar en:</a:t>
            </a:r>
            <a:b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8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s-MX" sz="2800" dirty="0">
                <a:hlinkClick r:id="rId4"/>
              </a:rPr>
              <a:t>http://www.cucea.udg.mx/?q=vida-academica/carreras/recursos_humanos/mapa_curricular</a:t>
            </a:r>
            <a:r>
              <a:rPr lang="es-MX" sz="2800" dirty="0" smtClean="0">
                <a:solidFill>
                  <a:srgbClr val="FF0000"/>
                </a:solidFill>
              </a:rPr>
              <a:t/>
            </a:r>
            <a:br>
              <a:rPr lang="es-MX" sz="2800" dirty="0" smtClean="0">
                <a:solidFill>
                  <a:srgbClr val="FF0000"/>
                </a:solidFill>
              </a:rPr>
            </a:b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donde también encontrarás sugerencias de las materias que puedes cursar cada semestre.</a:t>
            </a:r>
            <a:endParaRPr lang="es-E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060848"/>
            <a:ext cx="683568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0" y="3789040"/>
            <a:ext cx="950505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pPr eaLnBrk="1" hangingPunct="1"/>
            <a:r>
              <a:rPr lang="es-MX" sz="2800" b="1" dirty="0" smtClean="0"/>
              <a:t>Ensayar horarios posibles</a:t>
            </a:r>
            <a:endParaRPr lang="es-ES" sz="28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060848"/>
            <a:ext cx="8064574" cy="432058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MX" sz="2400" dirty="0" smtClean="0"/>
              <a:t>    </a:t>
            </a:r>
            <a:r>
              <a:rPr lang="es-MX" sz="2800" dirty="0" smtClean="0">
                <a:solidFill>
                  <a:schemeClr val="accent3">
                    <a:lumMod val="75000"/>
                  </a:schemeClr>
                </a:solidFill>
              </a:rPr>
              <a:t>Antes de realizar el registro de las materias en el sistema es recomendable elaborar varios borradores de horarios propuestos con sus respectivos NRC, por si llega a haber algún problema con el registro de una materia (que se cruce el horario con otra o que no haya cupo).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smtClean="0"/>
              <a:t>REGISTRO</a:t>
            </a:r>
            <a:br>
              <a:rPr lang="es-MX" sz="4000" smtClean="0"/>
            </a:br>
            <a:endParaRPr lang="es-ES" sz="4000" smtClean="0"/>
          </a:p>
        </p:txBody>
      </p:sp>
      <p:sp>
        <p:nvSpPr>
          <p:cNvPr id="33" name="32 Rectángulo"/>
          <p:cNvSpPr/>
          <p:nvPr/>
        </p:nvSpPr>
        <p:spPr>
          <a:xfrm>
            <a:off x="0" y="2060848"/>
            <a:ext cx="611560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2874" r="19311" b="7080"/>
          <a:stretch/>
        </p:blipFill>
        <p:spPr bwMode="auto">
          <a:xfrm>
            <a:off x="827584" y="1196751"/>
            <a:ext cx="7776863" cy="554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Line 6"/>
          <p:cNvSpPr>
            <a:spLocks noChangeShapeType="1"/>
          </p:cNvSpPr>
          <p:nvPr/>
        </p:nvSpPr>
        <p:spPr bwMode="auto">
          <a:xfrm flipV="1">
            <a:off x="251520" y="4509120"/>
            <a:ext cx="1152128" cy="215776"/>
          </a:xfrm>
          <a:prstGeom prst="line">
            <a:avLst/>
          </a:prstGeom>
          <a:noFill/>
          <a:ln w="920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2400" b="1" smtClean="0"/>
              <a:t>Modulo Escolar donde se Ingresa el Código y el NIP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060848"/>
            <a:ext cx="827584" cy="4797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12 Grupo"/>
          <p:cNvGrpSpPr/>
          <p:nvPr/>
        </p:nvGrpSpPr>
        <p:grpSpPr>
          <a:xfrm>
            <a:off x="755576" y="3068960"/>
            <a:ext cx="1043608" cy="953344"/>
            <a:chOff x="8100392" y="0"/>
            <a:chExt cx="1043608" cy="953344"/>
          </a:xfrm>
        </p:grpSpPr>
        <p:grpSp>
          <p:nvGrpSpPr>
            <p:cNvPr id="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17 Grupo"/>
          <p:cNvGrpSpPr/>
          <p:nvPr/>
        </p:nvGrpSpPr>
        <p:grpSpPr>
          <a:xfrm>
            <a:off x="755576" y="2132856"/>
            <a:ext cx="1043608" cy="953344"/>
            <a:chOff x="8100392" y="0"/>
            <a:chExt cx="1043608" cy="953344"/>
          </a:xfrm>
        </p:grpSpPr>
        <p:grpSp>
          <p:nvGrpSpPr>
            <p:cNvPr id="1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22 Grupo"/>
          <p:cNvGrpSpPr/>
          <p:nvPr/>
        </p:nvGrpSpPr>
        <p:grpSpPr>
          <a:xfrm>
            <a:off x="755576" y="4005064"/>
            <a:ext cx="1043608" cy="953344"/>
            <a:chOff x="8100392" y="0"/>
            <a:chExt cx="1043608" cy="953344"/>
          </a:xfrm>
        </p:grpSpPr>
        <p:grpSp>
          <p:nvGrpSpPr>
            <p:cNvPr id="1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7" name="1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0" name="32 Grupo"/>
          <p:cNvGrpSpPr/>
          <p:nvPr/>
        </p:nvGrpSpPr>
        <p:grpSpPr>
          <a:xfrm>
            <a:off x="755576" y="4941168"/>
            <a:ext cx="1043608" cy="953344"/>
            <a:chOff x="8100392" y="0"/>
            <a:chExt cx="1043608" cy="953344"/>
          </a:xfrm>
        </p:grpSpPr>
        <p:grpSp>
          <p:nvGrpSpPr>
            <p:cNvPr id="21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2" name="21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5" name="37 Grupo"/>
          <p:cNvGrpSpPr/>
          <p:nvPr/>
        </p:nvGrpSpPr>
        <p:grpSpPr>
          <a:xfrm>
            <a:off x="755576" y="5904656"/>
            <a:ext cx="1043608" cy="953344"/>
            <a:chOff x="8100392" y="0"/>
            <a:chExt cx="1043608" cy="953344"/>
          </a:xfrm>
        </p:grpSpPr>
        <p:grpSp>
          <p:nvGrpSpPr>
            <p:cNvPr id="26" name="7 Grupo"/>
            <p:cNvGrpSpPr/>
            <p:nvPr/>
          </p:nvGrpSpPr>
          <p:grpSpPr>
            <a:xfrm>
              <a:off x="8100392" y="0"/>
              <a:ext cx="720080" cy="953344"/>
              <a:chOff x="8100392" y="0"/>
              <a:chExt cx="720080" cy="953344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8100392" y="0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8460432" y="476672"/>
                <a:ext cx="360040" cy="47667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7" name="26 Rectángulo"/>
            <p:cNvSpPr/>
            <p:nvPr/>
          </p:nvSpPr>
          <p:spPr>
            <a:xfrm>
              <a:off x="8783960" y="0"/>
              <a:ext cx="360040" cy="47667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6168523"/>
            <a:ext cx="504056" cy="6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853244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1870</TotalTime>
  <Words>493</Words>
  <Application>Microsoft Office PowerPoint</Application>
  <PresentationFormat>Presentación en pantalla (4:3)</PresentationFormat>
  <Paragraphs>59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www.siiau.udg.mx   Consultar la oferta académica</vt:lpstr>
      <vt:lpstr>Seleccionar Calendario correspondiente y Centro CUCEA </vt:lpstr>
      <vt:lpstr>Consultar oferta por clave de la materia</vt:lpstr>
      <vt:lpstr>Se despliega el menú de secciones de esa materia</vt:lpstr>
      <vt:lpstr>NRC : número de referencia del curso es el dato         importante para registrar.</vt:lpstr>
      <vt:lpstr>Para otra consulta solo cambiar la clave de la materia y se repite el mismo proceso.  Las claves de las materias las puedes consultar en:   http://www.cucea.udg.mx/?q=vida-academica/carreras/recursos_humanos/mapa_curricular  donde también encontrarás sugerencias de las materias que puedes cursar cada semestre.</vt:lpstr>
      <vt:lpstr>Ensayar horarios posibles</vt:lpstr>
      <vt:lpstr>REGISTRO </vt:lpstr>
      <vt:lpstr>Modulo Escolar donde se Ingresa el Código y el NIP</vt:lpstr>
      <vt:lpstr>Ingreso de código y NIP:</vt:lpstr>
      <vt:lpstr>Menú de información a estudiantes:</vt:lpstr>
      <vt:lpstr>Menú registro:</vt:lpstr>
      <vt:lpstr>Presentación de PowerPoint</vt:lpstr>
      <vt:lpstr>NOTAS IMPORTANTES</vt:lpstr>
      <vt:lpstr>Menú de información a estudiantes:</vt:lpstr>
      <vt:lpstr>El NRC de cada materia debe tener 5 dígitos</vt:lpstr>
      <vt:lpstr>Debes tener cuidado al ingresar el NRC puesto que si lo ingresas mal se registrará alguna otra materia o no se ingresará nada y podrías perder el lugar.</vt:lpstr>
      <vt:lpstr>Ejemplo de Registro Realizado</vt:lpstr>
      <vt:lpstr>Horario:</vt:lpstr>
      <vt:lpstr>Una vez logrado el registro:</vt:lpstr>
    </vt:vector>
  </TitlesOfParts>
  <Company>Universidad de Guadalajara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Enrique Michel</dc:creator>
  <cp:lastModifiedBy>Rec. Humanos</cp:lastModifiedBy>
  <cp:revision>66</cp:revision>
  <dcterms:created xsi:type="dcterms:W3CDTF">2004-01-27T20:42:15Z</dcterms:created>
  <dcterms:modified xsi:type="dcterms:W3CDTF">2013-07-08T19:39:40Z</dcterms:modified>
</cp:coreProperties>
</file>